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EBE68-A434-4136-8116-507C91AAE414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54A2CD-8BFB-45A9-8E69-A8F020876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81088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357563"/>
            <a:ext cx="6715172" cy="2500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Игровые технологии </a:t>
            </a:r>
            <a:br>
              <a:rPr lang="ru-RU" sz="4400" dirty="0" smtClean="0"/>
            </a:br>
            <a:r>
              <a:rPr lang="ru-RU" sz="4400" dirty="0" smtClean="0"/>
              <a:t>в детском саду</a:t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Лютенкова</a:t>
            </a:r>
            <a:r>
              <a:rPr lang="ru-RU" sz="3100" dirty="0" smtClean="0"/>
              <a:t> Е.А. МДОУ детский сад №10 «Радуга»</a:t>
            </a:r>
            <a:endParaRPr lang="ru-RU" sz="31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Задачи технологии: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Достигнуть высокого уровня мотивации, осознанной потребности в усвоении знаний и умений за счёт собственной активности ребёнка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Подобрать средства, активизирующие деятельность детей и повышающие её результативность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Результаты использования технологии: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игра мотивирует, стимулирует и активизирует познавательные процессы детей - внимание, восприятие, мышление, запоминание и воображение;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игра, востребовав полученные знания, повышает их прочность;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одним из главных достоинств является повышение интереса к изучаемому объекту практически у всех детей в группе;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посредством игры задействуется “ближняя перспектива” в обучении;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игра позволяет гармонично сочетать эмоциональное и логическое усвоение знаний, за счет чего дети получают прочные, осознанные и прочувствованные знания.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81088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143248"/>
            <a:ext cx="6500858" cy="221457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1285860"/>
            <a:ext cx="5286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Создала педагогическую систему, которая максимально приближена к той идеальной ситуации, когда ребенок обучается сам. Учитель наблюдает за ребенком и помогает ему, когда это требуется. Основа педагогики </a:t>
            </a:r>
            <a:r>
              <a:rPr lang="ru-RU" dirty="0" err="1" smtClean="0"/>
              <a:t>Монтессори</a:t>
            </a:r>
            <a:r>
              <a:rPr lang="ru-RU" dirty="0" smtClean="0"/>
              <a:t>, ее девиз - "помоги мне это сделать самому".</a:t>
            </a:r>
            <a:endParaRPr lang="ru-RU" dirty="0"/>
          </a:p>
        </p:txBody>
      </p:sp>
      <p:pic>
        <p:nvPicPr>
          <p:cNvPr id="2051" name="Picture 3" descr="C:\Users\User\Downloads\motessori_mar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94448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57554" y="357166"/>
            <a:ext cx="55007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Мария </a:t>
            </a:r>
            <a:r>
              <a:rPr lang="ru-RU" sz="2000" b="1" dirty="0" err="1" smtClean="0"/>
              <a:t>Монтессори</a:t>
            </a:r>
            <a:r>
              <a:rPr lang="ru-RU" sz="2000" dirty="0" smtClean="0"/>
              <a:t> </a:t>
            </a:r>
          </a:p>
          <a:p>
            <a:pPr algn="ctr"/>
            <a:r>
              <a:rPr lang="ru-RU" dirty="0" smtClean="0"/>
              <a:t>итальянский педагог и психолог </a:t>
            </a:r>
            <a:endParaRPr lang="ru-RU" dirty="0"/>
          </a:p>
        </p:txBody>
      </p:sp>
      <p:pic>
        <p:nvPicPr>
          <p:cNvPr id="3074" name="Picture 2" descr="C:\Users\User\Downloads\5be9ffe50486ed547e549fa534d1f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2357454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ownloads\72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80"/>
            <a:ext cx="342902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ownloads\foto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643702" y="4000504"/>
            <a:ext cx="207170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2166" r="16417"/>
          <a:stretch>
            <a:fillRect/>
          </a:stretch>
        </p:blipFill>
        <p:spPr>
          <a:xfrm>
            <a:off x="285720" y="285728"/>
            <a:ext cx="273685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14678" y="1214422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 пособия </a:t>
            </a:r>
            <a:r>
              <a:rPr lang="ru-RU" b="1" dirty="0" smtClean="0"/>
              <a:t>"Кубики Зайцева",</a:t>
            </a:r>
            <a:r>
              <a:rPr lang="ru-RU" dirty="0" smtClean="0"/>
              <a:t> основаны на естественной потребности любого ребенка в игре и на системности подачи материала.</a:t>
            </a:r>
          </a:p>
          <a:p>
            <a:r>
              <a:rPr lang="ru-RU" dirty="0" smtClean="0"/>
              <a:t> Зайцев увидел единицу строения языка не в слоге, а в складе .Склад - это пара из согласной с гласной, или из согласной с твердым или мягким знаком, или же одна буква. Пользуясь этими складами (каждый склад находится на отдельной грани кубика), ребенок начинает составлять слова.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42853"/>
            <a:ext cx="5715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latin typeface="Arial Black" pitchFamily="34" charset="0"/>
              </a:rPr>
              <a:t>Зайцев Николай Александрович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> </a:t>
            </a:r>
            <a:r>
              <a:rPr lang="ru-RU" dirty="0" smtClean="0"/>
              <a:t>педагог-новатор из Санкт - Петербурга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ownloads\0468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4071942"/>
            <a:ext cx="357190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14290"/>
            <a:ext cx="252095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000364" y="1214422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Особенность развивающей методики его состоит в том, что он попытался совершить путь от практического опыта к теории. В основном это игры - конструкторы и головоломки, сопровождающиеся сказочными сюжетами. Отличительной особенностью этих игрушек является сочетание сказки и головоломки. По методике </a:t>
            </a:r>
            <a:r>
              <a:rPr lang="ru-RU" dirty="0" err="1" smtClean="0"/>
              <a:t>Воскобовича</a:t>
            </a:r>
            <a:r>
              <a:rPr lang="ru-RU" dirty="0" smtClean="0"/>
              <a:t>, которую сам он назвал «технологией», ребёнок с помощью игр попадает в развивающую среду, названную «Фиолетовый лес».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Воскобович</a:t>
            </a:r>
            <a:r>
              <a:rPr lang="ru-RU" sz="2400" b="1" dirty="0" smtClean="0"/>
              <a:t> Вячеслав Вадимович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российский изобретатель </a:t>
            </a:r>
            <a:br>
              <a:rPr lang="ru-RU" dirty="0" smtClean="0"/>
            </a:br>
            <a:r>
              <a:rPr lang="ru-RU" dirty="0" smtClean="0"/>
              <a:t>и авторов развивающих игр для детей.</a:t>
            </a:r>
            <a:endParaRPr lang="ru-RU" dirty="0"/>
          </a:p>
        </p:txBody>
      </p:sp>
      <p:pic>
        <p:nvPicPr>
          <p:cNvPr id="5122" name="Picture 2" descr="C:\Users\User\Downloads\4861_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185738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ownloads\Chudo_soty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42"/>
            <a:ext cx="1785950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User\Downloads\i_kv_4_b_182x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43532"/>
            <a:ext cx="1571636" cy="1228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User\Downloads\Зна-010-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143380"/>
            <a:ext cx="20002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User\Downloads\Чуд-010-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071942"/>
            <a:ext cx="171451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1214422"/>
            <a:ext cx="628651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Основатель игрового подхода "Новая математика", идея которого заключается в освоении детьми математики посредством увлекательных логических игр.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Логические игры с блоками </a:t>
            </a:r>
            <a:r>
              <a:rPr lang="ru-RU" dirty="0" err="1" smtClean="0"/>
              <a:t>Дьенеша</a:t>
            </a:r>
            <a:r>
              <a:rPr lang="ru-RU" dirty="0" smtClean="0"/>
              <a:t> способствуют развитию логических, комбинаторных и аналитических способностей детей. Ребенок разделяет блоки по свойствам, запоминает и обобщает.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Игровые упражнения по методике </a:t>
            </a:r>
            <a:r>
              <a:rPr lang="ru-RU" dirty="0" err="1" smtClean="0"/>
              <a:t>Дьенеша</a:t>
            </a:r>
            <a:r>
              <a:rPr lang="ru-RU" dirty="0" smtClean="0"/>
              <a:t> доступно знакомят детей с формой, цветом, размером и толщиной объектов, с математическими представлениями и основами информатики. </a:t>
            </a:r>
          </a:p>
        </p:txBody>
      </p:sp>
      <p:pic>
        <p:nvPicPr>
          <p:cNvPr id="1026" name="Picture 2" descr="C:\Users\User\Downloads\Zoltán_Pál_Die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61620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28926" y="0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Arial Black" pitchFamily="34" charset="0"/>
              </a:rPr>
              <a:t>Золтан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Дьенеш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dirty="0" smtClean="0"/>
              <a:t> всемирно известный венгерский педагог и математик, профессор. </a:t>
            </a:r>
            <a:endParaRPr lang="ru-RU" dirty="0"/>
          </a:p>
        </p:txBody>
      </p:sp>
      <p:pic>
        <p:nvPicPr>
          <p:cNvPr id="1027" name="Picture 3" descr="C:\Users\User\Downloads\blo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857628"/>
            <a:ext cx="514353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285860"/>
            <a:ext cx="8429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Палочки </a:t>
            </a:r>
            <a:r>
              <a:rPr lang="ru-RU" dirty="0" err="1" smtClean="0"/>
              <a:t>Кюизенера</a:t>
            </a:r>
            <a:r>
              <a:rPr lang="ru-RU" dirty="0" smtClean="0"/>
              <a:t> – это счетные палочки, которые еще называют «числа в цвете», цветными палочками, цветными числами, цветными линеечками. В наборе содержатся палочки-призмы 10 разных цветов и длиной от 1 до 10 см. Палочки одной длины выполнены в одном цвете и обозначают определенное число. Чем больше длина палочки, тем большее значение числа она выражает.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Джордж </a:t>
            </a:r>
            <a:r>
              <a:rPr lang="ru-RU" sz="2000" b="1" dirty="0" err="1" smtClean="0">
                <a:latin typeface="Arial Black" pitchFamily="34" charset="0"/>
              </a:rPr>
              <a:t>Кюизинер</a:t>
            </a:r>
            <a:r>
              <a:rPr lang="ru-RU" sz="2000" dirty="0" smtClean="0"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64291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Бельгийский учитель начальной школы </a:t>
            </a:r>
            <a:endParaRPr lang="ru-RU" dirty="0"/>
          </a:p>
        </p:txBody>
      </p:sp>
      <p:pic>
        <p:nvPicPr>
          <p:cNvPr id="2052" name="Picture 4" descr="C:\Users\User\Downloads\165_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292895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User\Downloads\kuize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278608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85728"/>
            <a:ext cx="242889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488" y="1285861"/>
            <a:ext cx="6072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"Ребенок – это не сосуд, который надо заполнить, а огонь, который необходимо зажечь". Нужно не «обучать» детей по строгому графику, а развивать врождённые "склонности" малышей, улавливать то, чем на данный момент интересуется ребенок и, соответственно, на пике этого интереса проводить развивающие занятия именно по данной теме.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14289"/>
            <a:ext cx="59293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Arial Black" pitchFamily="34" charset="0"/>
              </a:rPr>
              <a:t>Сесиль</a:t>
            </a:r>
            <a:r>
              <a:rPr lang="ru-RU" sz="2000" b="1" dirty="0" smtClean="0">
                <a:latin typeface="Arial Black" pitchFamily="34" charset="0"/>
              </a:rPr>
              <a:t> Лупан</a:t>
            </a:r>
            <a:r>
              <a:rPr lang="ru-RU" sz="2000" dirty="0" smtClean="0">
                <a:latin typeface="Arial Black" pitchFamily="34" charset="0"/>
              </a:rPr>
              <a:t>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dirty="0" smtClean="0"/>
              <a:t>Бельгия 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2366951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User\Downloads\pover-v-svoe-ditya-sesil-lupan_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643314"/>
            <a:ext cx="229759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8087" r="30690" b="32140"/>
          <a:stretch>
            <a:fillRect/>
          </a:stretch>
        </p:blipFill>
        <p:spPr>
          <a:xfrm>
            <a:off x="214282" y="214290"/>
            <a:ext cx="1785949" cy="2376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290"/>
            <a:ext cx="179547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071934" y="1142985"/>
            <a:ext cx="4929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Являются авторами программы и методических разработок раннего музыкального развития «Музыка с мамой», направленных на развитие музыкальных способностей и абсолютного слуха малышей практически с самого их рождения. Методика «Музыка с мамой» пользуется популярностью во многих странах мира.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1"/>
            <a:ext cx="53578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Железновы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Сергей Станиславович  Екатерина Сергеевна </a:t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170" name="Picture 2" descr="C:\Users\User\Downloads\1270390424_cb5c271f7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8"/>
            <a:ext cx="25455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ownloads\ab55e46acdb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786190"/>
            <a:ext cx="2643206" cy="250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User\Downloads\th_0_3521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143380"/>
            <a:ext cx="250033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технологии: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Создание полноценной мотивационной основы для формирования навыков и умений деятельности в зависимости от уровня развития детей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622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Игровые технологии  в детском саду  Лютенкова Е.А. МДОУ детский сад №10 «Радуга»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Цель технологии:</vt:lpstr>
      <vt:lpstr>Задачи технологии:</vt:lpstr>
      <vt:lpstr>Результаты использования технологии: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 в детском саду</dc:title>
  <dc:creator>User</dc:creator>
  <cp:lastModifiedBy>User</cp:lastModifiedBy>
  <cp:revision>21</cp:revision>
  <dcterms:created xsi:type="dcterms:W3CDTF">2016-03-30T10:34:24Z</dcterms:created>
  <dcterms:modified xsi:type="dcterms:W3CDTF">2021-01-06T19:40:55Z</dcterms:modified>
</cp:coreProperties>
</file>